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8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09800"/>
            <a:ext cx="7772400" cy="1066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447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105400"/>
            <a:ext cx="914400" cy="78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4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0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1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rgbClr val="0095D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600200"/>
            <a:ext cx="6705599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7EB242"/>
              </a:buClr>
              <a:buFont typeface="Calibri" pitchFamily="34" charset="0"/>
              <a:buChar char="•"/>
              <a:defRPr sz="2400">
                <a:solidFill>
                  <a:srgbClr val="4D616C"/>
                </a:solidFill>
              </a:defRPr>
            </a:lvl1pPr>
            <a:lvl2pPr marL="742950" indent="-285750">
              <a:buClr>
                <a:srgbClr val="EF374E"/>
              </a:buClr>
              <a:buFont typeface="Arial" pitchFamily="34" charset="0"/>
              <a:buChar char="•"/>
              <a:defRPr sz="2000">
                <a:solidFill>
                  <a:srgbClr val="4D616C"/>
                </a:solidFill>
              </a:defRPr>
            </a:lvl2pPr>
            <a:lvl3pPr>
              <a:buClr>
                <a:srgbClr val="FCB316"/>
              </a:buClr>
              <a:defRPr sz="1800">
                <a:solidFill>
                  <a:srgbClr val="4D616C"/>
                </a:solidFill>
              </a:defRPr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fld id="{3A7B9F9F-9C84-43A4-A70F-C0C4DFF005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371600" y="1255373"/>
            <a:ext cx="7772400" cy="45719"/>
          </a:xfrm>
          <a:prstGeom prst="rect">
            <a:avLst/>
          </a:prstGeom>
          <a:solidFill>
            <a:srgbClr val="0095D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92432" y="744832"/>
            <a:ext cx="186736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4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3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35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9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1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7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3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rgbClr val="0095D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6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95D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EB242"/>
        </a:buClr>
        <a:buFont typeface="Arial" pitchFamily="34" charset="0"/>
        <a:buChar char="•"/>
        <a:defRPr sz="3200" kern="1200">
          <a:solidFill>
            <a:srgbClr val="4D616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F374E"/>
        </a:buClr>
        <a:buFont typeface="Arial" pitchFamily="34" charset="0"/>
        <a:buChar char="•"/>
        <a:defRPr sz="2800" kern="1200">
          <a:solidFill>
            <a:srgbClr val="4D616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CB316"/>
        </a:buClr>
        <a:buFont typeface="Arial" pitchFamily="34" charset="0"/>
        <a:buChar char="•"/>
        <a:defRPr sz="2400" kern="1200">
          <a:solidFill>
            <a:srgbClr val="4D616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4D616C"/>
        </a:buClr>
        <a:buFont typeface="Arial" pitchFamily="34" charset="0"/>
        <a:buChar char="•"/>
        <a:defRPr sz="2000" kern="1200">
          <a:solidFill>
            <a:srgbClr val="4D616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95DA"/>
        </a:buClr>
        <a:buFont typeface="Arial" pitchFamily="34" charset="0"/>
        <a:buChar char="•"/>
        <a:defRPr sz="2000" kern="1200">
          <a:solidFill>
            <a:srgbClr val="4D616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03787" y="1351934"/>
            <a:ext cx="7772400" cy="1848465"/>
          </a:xfrm>
        </p:spPr>
        <p:txBody>
          <a:bodyPr/>
          <a:lstStyle/>
          <a:p>
            <a:pPr algn="ctr" defTabSz="914400">
              <a:spcBef>
                <a:spcPct val="0"/>
              </a:spcBef>
              <a:buNone/>
            </a:pPr>
            <a:r>
              <a:rPr lang="en-US" sz="2800" b="0" i="0" dirty="0" err="1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兹将此证书授予</a:t>
            </a:r>
            <a:br>
              <a:rPr lang="en-US" sz="28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</a:br>
            <a:br>
              <a:rPr lang="en-US" sz="12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</a:br>
            <a:r>
              <a:rPr lang="en-US" sz="44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[</a:t>
            </a:r>
            <a:r>
              <a:rPr lang="en-US" sz="4400" b="0" i="0" dirty="0" err="1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姓名</a:t>
            </a:r>
            <a:r>
              <a:rPr lang="en-US" sz="44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]</a:t>
            </a:r>
            <a:br>
              <a:rPr lang="en-US" sz="32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</a:br>
            <a:br>
              <a:rPr lang="en-US" sz="14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</a:br>
            <a:r>
              <a:rPr lang="en-US" sz="24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[</a:t>
            </a:r>
            <a:r>
              <a:rPr lang="en-US" sz="2400" b="0" i="0" dirty="0" err="1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日期</a:t>
            </a:r>
            <a:r>
              <a:rPr lang="en-US" sz="24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]</a:t>
            </a:r>
            <a:br>
              <a:rPr lang="en-US" sz="24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</a:br>
            <a:r>
              <a:rPr lang="en-US" sz="2400" b="0" i="0" dirty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[</a:t>
            </a:r>
            <a:r>
              <a:rPr lang="en-US" sz="2400" b="0" i="0" dirty="0" err="1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城市</a:t>
            </a:r>
            <a:r>
              <a:rPr lang="en-US" sz="2400" b="0" i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], [</a:t>
            </a:r>
            <a:r>
              <a:rPr lang="zh-CN" altLang="en-US" sz="2400" b="0" dirty="0"/>
              <a:t>国家</a:t>
            </a:r>
            <a:r>
              <a:rPr lang="en-US" sz="2400" b="0" i="0">
                <a:solidFill>
                  <a:srgbClr val="0095DA"/>
                </a:solidFill>
                <a:latin typeface="DFPHei Std W9" pitchFamily="34" charset="-128"/>
                <a:ea typeface="DFPHei Std W9" pitchFamily="34" charset="-128"/>
              </a:rPr>
              <a:t>]</a:t>
            </a:r>
            <a:endParaRPr sz="2400" b="0" dirty="0">
              <a:latin typeface="DFPHei Std W9" pitchFamily="34" charset="-128"/>
              <a:ea typeface="DFPHei Std W9" pitchFamily="34" charset="-12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71500" y="4038600"/>
            <a:ext cx="8305800" cy="98107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0" i="0" dirty="0" err="1">
                <a:solidFill>
                  <a:schemeClr val="tx1">
                    <a:tint val="75000"/>
                  </a:schemeClr>
                </a:solidFill>
                <a:latin typeface="DFPHei Std W9" pitchFamily="34" charset="-128"/>
                <a:ea typeface="DFPHei Std W9" pitchFamily="34" charset="-128"/>
              </a:rPr>
              <a:t>证明其成功完成有关儿童乘客安全</a:t>
            </a:r>
            <a:r>
              <a:rPr lang="en-US" sz="2400" b="0" i="0" dirty="0">
                <a:solidFill>
                  <a:schemeClr val="tx1">
                    <a:tint val="75000"/>
                  </a:schemeClr>
                </a:solidFill>
                <a:latin typeface="DFPHei Std W9" pitchFamily="34" charset="-128"/>
                <a:ea typeface="DFPHei Std W9" pitchFamily="34" charset="-128"/>
              </a:rPr>
              <a:t> </a:t>
            </a:r>
            <a:endParaRPr sz="2400" b="0" dirty="0">
              <a:latin typeface="DFPHei Std W9" pitchFamily="34" charset="-128"/>
              <a:ea typeface="DFPHei Std W9" pitchFamily="34" charset="-128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0" i="0" dirty="0" err="1">
                <a:solidFill>
                  <a:schemeClr val="tx1">
                    <a:tint val="75000"/>
                  </a:schemeClr>
                </a:solidFill>
                <a:latin typeface="DFPHei Std W9" pitchFamily="34" charset="-128"/>
                <a:ea typeface="DFPHei Std W9" pitchFamily="34" charset="-128"/>
              </a:rPr>
              <a:t>和汽车座椅的特殊培训课程</a:t>
            </a:r>
            <a:r>
              <a:rPr lang="en-US" sz="2400" b="0" i="0" dirty="0">
                <a:solidFill>
                  <a:schemeClr val="tx1">
                    <a:tint val="75000"/>
                  </a:schemeClr>
                </a:solidFill>
                <a:latin typeface="DFPHei Std W9" pitchFamily="34" charset="-128"/>
                <a:ea typeface="DFPHei Std W9" pitchFamily="34" charset="-128"/>
              </a:rPr>
              <a:t>。</a:t>
            </a:r>
            <a:endParaRPr sz="2400" b="0" dirty="0">
              <a:latin typeface="DFPHei Std W9" pitchFamily="34" charset="-128"/>
              <a:ea typeface="DFPHei Std W9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5343525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914400">
              <a:buNone/>
            </a:pPr>
            <a:r>
              <a:rPr lang="en-US" sz="1800" b="0" i="0" dirty="0">
                <a:solidFill>
                  <a:prstClr val="white">
                    <a:lumMod val="50000"/>
                  </a:prstClr>
                </a:solidFill>
                <a:latin typeface="SimSun"/>
                <a:ea typeface="+mn-ea"/>
                <a:cs typeface="+mn-cs"/>
              </a:rPr>
              <a:t>____________________________________</a:t>
            </a:r>
          </a:p>
          <a:p>
            <a:pPr algn="ctr" defTabSz="914400">
              <a:buNone/>
            </a:pPr>
            <a:r>
              <a:rPr lang="en-US" sz="1800" b="0" i="0" dirty="0">
                <a:solidFill>
                  <a:prstClr val="white">
                    <a:lumMod val="50000"/>
                  </a:prstClr>
                </a:solidFill>
                <a:latin typeface="DFPHei Std W7" pitchFamily="34" charset="-128"/>
                <a:ea typeface="DFPHei Std W7" pitchFamily="34" charset="-128"/>
              </a:rPr>
              <a:t>[</a:t>
            </a:r>
            <a:r>
              <a:rPr lang="en-US" sz="1800" b="0" i="0" dirty="0" err="1">
                <a:solidFill>
                  <a:prstClr val="white">
                    <a:lumMod val="50000"/>
                  </a:prstClr>
                </a:solidFill>
                <a:latin typeface="DFPHei Std W7" pitchFamily="34" charset="-128"/>
                <a:ea typeface="DFPHei Std W7" pitchFamily="34" charset="-128"/>
              </a:rPr>
              <a:t>此处为您的姓名</a:t>
            </a:r>
            <a:r>
              <a:rPr lang="en-US" sz="1800" b="0" i="0" dirty="0">
                <a:solidFill>
                  <a:prstClr val="white">
                    <a:lumMod val="50000"/>
                  </a:prstClr>
                </a:solidFill>
                <a:latin typeface="DFPHei Std W7" pitchFamily="34" charset="-128"/>
                <a:ea typeface="DFPHei Std W7" pitchFamily="34" charset="-128"/>
              </a:rPr>
              <a:t>]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838200" y="513735"/>
            <a:ext cx="77724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95DA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>
              <a:buNone/>
            </a:pPr>
            <a:r>
              <a:rPr lang="en-US" b="0" i="1" dirty="0" err="1">
                <a:latin typeface="DFPHei Std W9" pitchFamily="34" charset="-128"/>
                <a:ea typeface="DFPHei Std W9" pitchFamily="34" charset="-128"/>
                <a:cs typeface="+mn-cs"/>
              </a:rPr>
              <a:t>结课证书</a:t>
            </a:r>
            <a:endParaRPr dirty="0">
              <a:latin typeface="DFPHei Std W9" pitchFamily="34" charset="-128"/>
              <a:ea typeface="DFPHei Std W9" pitchFamily="34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596619" y="3249907"/>
            <a:ext cx="186736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119026"/>
      </p:ext>
    </p:extLst>
  </p:cSld>
  <p:clrMapOvr>
    <a:masterClrMapping/>
  </p:clrMapOvr>
</p:sld>
</file>

<file path=ppt/theme/theme1.xml><?xml version="1.0" encoding="utf-8"?>
<a:theme xmlns:a="http://schemas.openxmlformats.org/drawingml/2006/main" name="1_SKW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8C31A499707F4D817C283F3BD205F9" ma:contentTypeVersion="2" ma:contentTypeDescription="Create a new document." ma:contentTypeScope="" ma:versionID="028638faf135534b63347d5de1b89da9">
  <xsd:schema xmlns:xsd="http://www.w3.org/2001/XMLSchema" xmlns:xs="http://www.w3.org/2001/XMLSchema" xmlns:p="http://schemas.microsoft.com/office/2006/metadata/properties" xmlns:ns2="67824e85-586e-4e1e-8ff8-a399fd9fc7ba" targetNamespace="http://schemas.microsoft.com/office/2006/metadata/properties" ma:root="true" ma:fieldsID="39c674e8aedd769355edde1b94569e26" ns2:_="">
    <xsd:import namespace="67824e85-586e-4e1e-8ff8-a399fd9fc7b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24e85-586e-4e1e-8ff8-a399fd9fc7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7D4FFB-F173-4863-9E43-AD9F231DC1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2EE5A6-B594-4C10-A189-152BCF35B2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824e85-586e-4e1e-8ff8-a399fd9fc7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E5C9FD-3E73-4310-84F5-A94FD783016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7824e85-586e-4e1e-8ff8-a399fd9fc7b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SimSun</vt:lpstr>
      <vt:lpstr>SimSun</vt:lpstr>
      <vt:lpstr>Arial</vt:lpstr>
      <vt:lpstr>Calibri</vt:lpstr>
      <vt:lpstr>DFPHei Std W7</vt:lpstr>
      <vt:lpstr>DFPHei Std W9</vt:lpstr>
      <vt:lpstr>1_SKW PPT TEMPLATE</vt:lpstr>
      <vt:lpstr>兹将此证书授予  [姓名]  [日期] [城市], [国家]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certificate is awarded to [NAME] [Date], [City]</dc:title>
  <dc:creator>Kerry Chausmer</dc:creator>
  <cp:lastModifiedBy>Kerry Chausmer</cp:lastModifiedBy>
  <cp:revision>6</cp:revision>
  <dcterms:created xsi:type="dcterms:W3CDTF">2014-03-24T12:13:19Z</dcterms:created>
  <dcterms:modified xsi:type="dcterms:W3CDTF">2018-06-01T12:23:31Z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0x010100C78C31A499707F4D817C283F3BD205F9</vt:lpwstr>
  </property>
</Properties>
</file>