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8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09800"/>
            <a:ext cx="7772400" cy="10668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447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9B84F02E-A532-48BA-8418-F680C146347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105400"/>
            <a:ext cx="914400" cy="783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476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4F02E-A532-48BA-8418-F680C146347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102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4F02E-A532-48BA-8418-F680C146347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417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000" b="1">
                <a:solidFill>
                  <a:srgbClr val="0095D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1" y="1600200"/>
            <a:ext cx="6705599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Clr>
                <a:srgbClr val="7EB242"/>
              </a:buClr>
              <a:buFont typeface="Calibri" pitchFamily="34" charset="0"/>
              <a:buChar char="•"/>
              <a:defRPr sz="2400">
                <a:solidFill>
                  <a:srgbClr val="4D616C"/>
                </a:solidFill>
              </a:defRPr>
            </a:lvl1pPr>
            <a:lvl2pPr marL="742950" indent="-285750">
              <a:buClr>
                <a:srgbClr val="EF374E"/>
              </a:buClr>
              <a:buFont typeface="Arial" pitchFamily="34" charset="0"/>
              <a:buChar char="•"/>
              <a:defRPr sz="2000">
                <a:solidFill>
                  <a:srgbClr val="4D616C"/>
                </a:solidFill>
              </a:defRPr>
            </a:lvl2pPr>
            <a:lvl3pPr>
              <a:buClr>
                <a:srgbClr val="FCB316"/>
              </a:buClr>
              <a:defRPr sz="1800">
                <a:solidFill>
                  <a:srgbClr val="4D616C"/>
                </a:solidFill>
              </a:defRPr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fld id="{3A7B9F9F-9C84-43A4-A70F-C0C4DFF0050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371600" y="1255373"/>
            <a:ext cx="7772400" cy="45719"/>
          </a:xfrm>
          <a:prstGeom prst="rect">
            <a:avLst/>
          </a:prstGeom>
          <a:solidFill>
            <a:srgbClr val="0095D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592432" y="744832"/>
            <a:ext cx="186736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57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4F02E-A532-48BA-8418-F680C146347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14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4F02E-A532-48BA-8418-F680C146347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73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4F02E-A532-48BA-8418-F680C146347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352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4F02E-A532-48BA-8418-F680C146347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790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4F02E-A532-48BA-8418-F680C146347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912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4F02E-A532-48BA-8418-F680C146347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679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4F02E-A532-48BA-8418-F680C146347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131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096000"/>
            <a:ext cx="9144000" cy="762000"/>
          </a:xfrm>
          <a:prstGeom prst="rect">
            <a:avLst/>
          </a:prstGeom>
          <a:solidFill>
            <a:srgbClr val="0095D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9B84F02E-A532-48BA-8418-F680C146347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664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rgbClr val="0095D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7EB242"/>
        </a:buClr>
        <a:buFont typeface="Arial" pitchFamily="34" charset="0"/>
        <a:buChar char="•"/>
        <a:defRPr sz="3200" kern="1200">
          <a:solidFill>
            <a:srgbClr val="4D616C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EF374E"/>
        </a:buClr>
        <a:buFont typeface="Arial" pitchFamily="34" charset="0"/>
        <a:buChar char="•"/>
        <a:defRPr sz="2800" kern="1200">
          <a:solidFill>
            <a:srgbClr val="4D616C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CB316"/>
        </a:buClr>
        <a:buFont typeface="Arial" pitchFamily="34" charset="0"/>
        <a:buChar char="•"/>
        <a:defRPr sz="2400" kern="1200">
          <a:solidFill>
            <a:srgbClr val="4D616C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4D616C"/>
        </a:buClr>
        <a:buFont typeface="Arial" pitchFamily="34" charset="0"/>
        <a:buChar char="•"/>
        <a:defRPr sz="2000" kern="1200">
          <a:solidFill>
            <a:srgbClr val="4D616C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95DA"/>
        </a:buClr>
        <a:buFont typeface="Arial" pitchFamily="34" charset="0"/>
        <a:buChar char="•"/>
        <a:defRPr sz="2000" kern="1200">
          <a:solidFill>
            <a:srgbClr val="4D616C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803787" y="1351934"/>
            <a:ext cx="7772400" cy="1848465"/>
          </a:xfrm>
        </p:spPr>
        <p:txBody>
          <a:bodyPr/>
          <a:lstStyle/>
          <a:p>
            <a:r>
              <a:rPr lang="en-US" sz="2800" dirty="0"/>
              <a:t>This certificate is awarded </a:t>
            </a:r>
            <a:r>
              <a:rPr lang="en-US" sz="2800" dirty="0" smtClean="0"/>
              <a:t>to</a:t>
            </a:r>
            <a:br>
              <a:rPr lang="en-US" sz="2800" dirty="0" smtClean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4400" dirty="0" smtClean="0"/>
              <a:t>[NAME]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2400" dirty="0" smtClean="0"/>
              <a:t>[Date], </a:t>
            </a:r>
            <a:r>
              <a:rPr lang="en-US" sz="2400" dirty="0"/>
              <a:t>[</a:t>
            </a:r>
            <a:r>
              <a:rPr lang="en-US" sz="2400" dirty="0" smtClean="0"/>
              <a:t>City]</a:t>
            </a:r>
            <a:endParaRPr lang="en-US" sz="24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571500" y="4038600"/>
            <a:ext cx="8305800" cy="98107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400" dirty="0"/>
              <a:t>for successfully completing the special training </a:t>
            </a: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 smtClean="0"/>
              <a:t>on </a:t>
            </a:r>
            <a:r>
              <a:rPr lang="en-US" sz="2400" dirty="0"/>
              <a:t>child passenger safety and car </a:t>
            </a:r>
            <a:r>
              <a:rPr lang="en-US" sz="2400" dirty="0" smtClean="0"/>
              <a:t>seats.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2438400" y="5343525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white">
                    <a:lumMod val="50000"/>
                  </a:prstClr>
                </a:solidFill>
              </a:rPr>
              <a:t>____________________________________</a:t>
            </a:r>
          </a:p>
          <a:p>
            <a:pPr algn="ctr"/>
            <a:r>
              <a:rPr lang="en-US" dirty="0">
                <a:solidFill>
                  <a:prstClr val="white">
                    <a:lumMod val="50000"/>
                  </a:prstClr>
                </a:solidFill>
              </a:rPr>
              <a:t>[Your name here]</a:t>
            </a: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838200" y="513735"/>
            <a:ext cx="7772400" cy="8382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0095DA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i="1" dirty="0" smtClean="0"/>
              <a:t>Certificate of Completion</a:t>
            </a:r>
            <a:endParaRPr lang="en-US" i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631032" y="3141368"/>
            <a:ext cx="186736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11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KW PP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8C31A499707F4D817C283F3BD205F9" ma:contentTypeVersion="2" ma:contentTypeDescription="Create a new document." ma:contentTypeScope="" ma:versionID="028638faf135534b63347d5de1b89da9">
  <xsd:schema xmlns:xsd="http://www.w3.org/2001/XMLSchema" xmlns:xs="http://www.w3.org/2001/XMLSchema" xmlns:p="http://schemas.microsoft.com/office/2006/metadata/properties" xmlns:ns2="67824e85-586e-4e1e-8ff8-a399fd9fc7ba" targetNamespace="http://schemas.microsoft.com/office/2006/metadata/properties" ma:root="true" ma:fieldsID="39c674e8aedd769355edde1b94569e26" ns2:_="">
    <xsd:import namespace="67824e85-586e-4e1e-8ff8-a399fd9fc7b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824e85-586e-4e1e-8ff8-a399fd9fc7b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AEF1BB7-462B-43F0-BD5C-DBEBDE9DBF59}"/>
</file>

<file path=customXml/itemProps2.xml><?xml version="1.0" encoding="utf-8"?>
<ds:datastoreItem xmlns:ds="http://schemas.openxmlformats.org/officeDocument/2006/customXml" ds:itemID="{F8208BCD-171E-44B2-89DF-1F43F9049A0D}"/>
</file>

<file path=customXml/itemProps3.xml><?xml version="1.0" encoding="utf-8"?>
<ds:datastoreItem xmlns:ds="http://schemas.openxmlformats.org/officeDocument/2006/customXml" ds:itemID="{87A3400E-EE72-43FB-8226-C9AF0D00DF89}"/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28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1_SKW PPT TEMPLATE</vt:lpstr>
      <vt:lpstr>This certificate is awarded to  [NAME]  [Date], [City]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certificate is awarded to [NAME] [Date], [City]</dc:title>
  <dc:creator>Kerry Chausmer</dc:creator>
  <cp:lastModifiedBy>Kerry Chausmer</cp:lastModifiedBy>
  <cp:revision>2</cp:revision>
  <dcterms:created xsi:type="dcterms:W3CDTF">2014-03-24T12:13:19Z</dcterms:created>
  <dcterms:modified xsi:type="dcterms:W3CDTF">2014-04-25T00:11:43Z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0x010100C78C31A499707F4D817C283F3BD205F9</vt:lpwstr>
  </property>
</Properties>
</file>